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7" r:id="rId5"/>
    <p:sldId id="369" r:id="rId6"/>
    <p:sldId id="372" r:id="rId7"/>
    <p:sldId id="370" r:id="rId8"/>
    <p:sldId id="361" r:id="rId9"/>
    <p:sldId id="362" r:id="rId10"/>
    <p:sldId id="374" r:id="rId11"/>
    <p:sldId id="375" r:id="rId12"/>
    <p:sldId id="365" r:id="rId13"/>
    <p:sldId id="366" r:id="rId14"/>
    <p:sldId id="280" r:id="rId15"/>
    <p:sldId id="281" r:id="rId16"/>
    <p:sldId id="406" r:id="rId17"/>
    <p:sldId id="407" r:id="rId18"/>
    <p:sldId id="408" r:id="rId19"/>
    <p:sldId id="409" r:id="rId20"/>
    <p:sldId id="410" r:id="rId21"/>
    <p:sldId id="412" r:id="rId22"/>
    <p:sldId id="381" r:id="rId23"/>
    <p:sldId id="373" r:id="rId24"/>
    <p:sldId id="371" r:id="rId25"/>
    <p:sldId id="363" r:id="rId26"/>
    <p:sldId id="364" r:id="rId27"/>
    <p:sldId id="376" r:id="rId28"/>
    <p:sldId id="367" r:id="rId29"/>
    <p:sldId id="368" r:id="rId30"/>
    <p:sldId id="382" r:id="rId31"/>
    <p:sldId id="383" r:id="rId32"/>
    <p:sldId id="384" r:id="rId33"/>
    <p:sldId id="385" r:id="rId34"/>
    <p:sldId id="386" r:id="rId35"/>
    <p:sldId id="387" r:id="rId36"/>
    <p:sldId id="377" r:id="rId37"/>
    <p:sldId id="379" r:id="rId38"/>
    <p:sldId id="360" r:id="rId39"/>
    <p:sldId id="398" r:id="rId40"/>
    <p:sldId id="399" r:id="rId41"/>
    <p:sldId id="388" r:id="rId42"/>
    <p:sldId id="389" r:id="rId43"/>
    <p:sldId id="390" r:id="rId44"/>
    <p:sldId id="392" r:id="rId45"/>
    <p:sldId id="393" r:id="rId46"/>
    <p:sldId id="394" r:id="rId47"/>
    <p:sldId id="400" r:id="rId48"/>
    <p:sldId id="405" r:id="rId49"/>
    <p:sldId id="402" r:id="rId50"/>
    <p:sldId id="403" r:id="rId51"/>
    <p:sldId id="404" r:id="rId52"/>
    <p:sldId id="411" r:id="rId53"/>
    <p:sldId id="395" r:id="rId54"/>
    <p:sldId id="396" r:id="rId55"/>
    <p:sldId id="397" r:id="rId56"/>
    <p:sldId id="391" r:id="rId57"/>
    <p:sldId id="260" r:id="rId58"/>
    <p:sldId id="268" r:id="rId59"/>
    <p:sldId id="269" r:id="rId60"/>
    <p:sldId id="262" r:id="rId61"/>
    <p:sldId id="271" r:id="rId62"/>
    <p:sldId id="275" r:id="rId63"/>
    <p:sldId id="279" r:id="rId64"/>
    <p:sldId id="264" r:id="rId65"/>
    <p:sldId id="259" r:id="rId66"/>
    <p:sldId id="261" r:id="rId67"/>
    <p:sldId id="26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autoAdjust="0"/>
    <p:restoredTop sz="95872"/>
  </p:normalViewPr>
  <p:slideViewPr>
    <p:cSldViewPr snapToGrid="0">
      <p:cViewPr varScale="1">
        <p:scale>
          <a:sx n="125" d="100"/>
          <a:sy n="125"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12/5/19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12/5/19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4.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8.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19.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1.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158.png"/><Relationship Id="rId7" Type="http://schemas.openxmlformats.org/officeDocument/2006/relationships/image" Target="../media/image235.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10" Type="http://schemas.openxmlformats.org/officeDocument/2006/relationships/image" Target="../media/image238.png"/><Relationship Id="rId4" Type="http://schemas.openxmlformats.org/officeDocument/2006/relationships/image" Target="../media/image161.png"/><Relationship Id="rId9" Type="http://schemas.openxmlformats.org/officeDocument/2006/relationships/image" Target="../media/image237.png"/></Relationships>
</file>

<file path=ppt/slides/_rels/slide22.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9.png"/><Relationship Id="rId7" Type="http://schemas.openxmlformats.org/officeDocument/2006/relationships/image" Target="../media/image241.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240.png"/><Relationship Id="rId9" Type="http://schemas.openxmlformats.org/officeDocument/2006/relationships/image" Target="../media/image1570.png"/></Relationships>
</file>

<file path=ppt/slides/_rels/slide23.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1600.png"/><Relationship Id="rId7" Type="http://schemas.openxmlformats.org/officeDocument/2006/relationships/image" Target="../media/image24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246.png"/></Relationships>
</file>

<file path=ppt/slides/_rels/slide24.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2.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25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250.png"/><Relationship Id="rId5" Type="http://schemas.openxmlformats.org/officeDocument/2006/relationships/image" Target="../media/image1690.png"/><Relationship Id="rId10" Type="http://schemas.openxmlformats.org/officeDocument/2006/relationships/image" Target="../media/image249.png"/><Relationship Id="rId4" Type="http://schemas.openxmlformats.org/officeDocument/2006/relationships/image" Target="../media/image1680.png"/><Relationship Id="rId9" Type="http://schemas.openxmlformats.org/officeDocument/2006/relationships/image" Target="../media/image248.png"/></Relationships>
</file>

<file path=ppt/slides/_rels/slide25.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1780.png"/><Relationship Id="rId7" Type="http://schemas.openxmlformats.org/officeDocument/2006/relationships/image" Target="../media/image25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257.png"/><Relationship Id="rId5" Type="http://schemas.openxmlformats.org/officeDocument/2006/relationships/image" Target="../media/image1800.png"/><Relationship Id="rId10" Type="http://schemas.openxmlformats.org/officeDocument/2006/relationships/image" Target="../media/image256.png"/><Relationship Id="rId4" Type="http://schemas.openxmlformats.org/officeDocument/2006/relationships/image" Target="../media/image1790.png"/><Relationship Id="rId9" Type="http://schemas.openxmlformats.org/officeDocument/2006/relationships/image" Target="../media/image255.png"/></Relationships>
</file>

<file path=ppt/slides/_rels/slide26.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259.png"/><Relationship Id="rId4" Type="http://schemas.openxmlformats.org/officeDocument/2006/relationships/image" Target="../media/image258.png"/></Relationships>
</file>

<file path=ppt/slides/_rels/slide2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264.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263.png"/><Relationship Id="rId5" Type="http://schemas.openxmlformats.org/officeDocument/2006/relationships/image" Target="../media/image1940.png"/><Relationship Id="rId10" Type="http://schemas.openxmlformats.org/officeDocument/2006/relationships/image" Target="../media/image262.png"/><Relationship Id="rId4" Type="http://schemas.openxmlformats.org/officeDocument/2006/relationships/image" Target="../media/image1930.png"/><Relationship Id="rId9" Type="http://schemas.openxmlformats.org/officeDocument/2006/relationships/image" Target="../media/image261.png"/></Relationships>
</file>

<file path=ppt/slides/_rels/slide28.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030.png"/><Relationship Id="rId7" Type="http://schemas.openxmlformats.org/officeDocument/2006/relationships/image" Target="../media/image26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270.png"/><Relationship Id="rId5" Type="http://schemas.openxmlformats.org/officeDocument/2006/relationships/image" Target="../media/image2050.png"/><Relationship Id="rId10" Type="http://schemas.openxmlformats.org/officeDocument/2006/relationships/image" Target="../media/image269.png"/><Relationship Id="rId4" Type="http://schemas.openxmlformats.org/officeDocument/2006/relationships/image" Target="../media/image2040.png"/><Relationship Id="rId9" Type="http://schemas.openxmlformats.org/officeDocument/2006/relationships/image" Target="../media/image268.png"/></Relationships>
</file>

<file path=ppt/slides/_rels/slide29.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130.png"/><Relationship Id="rId7" Type="http://schemas.openxmlformats.org/officeDocument/2006/relationships/image" Target="../media/image271.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275.png"/><Relationship Id="rId5" Type="http://schemas.openxmlformats.org/officeDocument/2006/relationships/image" Target="../media/image2150.png"/><Relationship Id="rId10" Type="http://schemas.openxmlformats.org/officeDocument/2006/relationships/image" Target="../media/image274.png"/><Relationship Id="rId4" Type="http://schemas.openxmlformats.org/officeDocument/2006/relationships/image" Target="../media/image2140.png"/><Relationship Id="rId9" Type="http://schemas.openxmlformats.org/officeDocument/2006/relationships/image" Target="../media/image27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230.png"/><Relationship Id="rId7" Type="http://schemas.openxmlformats.org/officeDocument/2006/relationships/image" Target="../media/image277.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276.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280.png"/><Relationship Id="rId4" Type="http://schemas.openxmlformats.org/officeDocument/2006/relationships/image" Target="../media/image2240.png"/><Relationship Id="rId9" Type="http://schemas.openxmlformats.org/officeDocument/2006/relationships/image" Target="../media/image279.png"/></Relationships>
</file>

<file path=ppt/slides/_rels/slide31.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6.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285.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284.png"/><Relationship Id="rId5" Type="http://schemas.openxmlformats.org/officeDocument/2006/relationships/image" Target="../media/image2350.png"/><Relationship Id="rId10" Type="http://schemas.openxmlformats.org/officeDocument/2006/relationships/image" Target="../media/image283.png"/><Relationship Id="rId4" Type="http://schemas.openxmlformats.org/officeDocument/2006/relationships/image" Target="../media/image2340.png"/><Relationship Id="rId9" Type="http://schemas.openxmlformats.org/officeDocument/2006/relationships/image" Target="../media/image282.png"/></Relationships>
</file>

<file path=ppt/slides/_rels/slide32.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291.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290.png"/><Relationship Id="rId5" Type="http://schemas.openxmlformats.org/officeDocument/2006/relationships/image" Target="../media/image2470.png"/><Relationship Id="rId10" Type="http://schemas.openxmlformats.org/officeDocument/2006/relationships/image" Target="../media/image289.png"/><Relationship Id="rId4" Type="http://schemas.openxmlformats.org/officeDocument/2006/relationships/image" Target="../media/image2460.png"/><Relationship Id="rId9" Type="http://schemas.openxmlformats.org/officeDocument/2006/relationships/image" Target="../media/image288.png"/><Relationship Id="rId14" Type="http://schemas.openxmlformats.org/officeDocument/2006/relationships/image" Target="../media/image2560.png"/></Relationships>
</file>

<file path=ppt/slides/_rels/slide33.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293.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295.png"/><Relationship Id="rId10" Type="http://schemas.openxmlformats.org/officeDocument/2006/relationships/image" Target="../media/image297.png"/><Relationship Id="rId4" Type="http://schemas.openxmlformats.org/officeDocument/2006/relationships/image" Target="../media/image294.png"/><Relationship Id="rId9" Type="http://schemas.openxmlformats.org/officeDocument/2006/relationships/image" Target="../media/image296.png"/></Relationships>
</file>

<file path=ppt/slides/_rels/slide34.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302.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301.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300.png"/><Relationship Id="rId5" Type="http://schemas.openxmlformats.org/officeDocument/2006/relationships/image" Target="../media/image2700.png"/><Relationship Id="rId10" Type="http://schemas.openxmlformats.org/officeDocument/2006/relationships/image" Target="../media/image299.png"/><Relationship Id="rId4" Type="http://schemas.openxmlformats.org/officeDocument/2006/relationships/image" Target="../media/image2690.png"/><Relationship Id="rId9" Type="http://schemas.openxmlformats.org/officeDocument/2006/relationships/image" Target="../media/image298.png"/><Relationship Id="rId14" Type="http://schemas.openxmlformats.org/officeDocument/2006/relationships/image" Target="../media/image303.png"/></Relationships>
</file>

<file path=ppt/slides/_rels/slide35.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304.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306.png"/><Relationship Id="rId4" Type="http://schemas.openxmlformats.org/officeDocument/2006/relationships/image" Target="../media/image305.png"/></Relationships>
</file>

<file path=ppt/slides/_rels/slide36.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2.png"/><Relationship Id="rId3" Type="http://schemas.openxmlformats.org/officeDocument/2006/relationships/image" Target="../media/image2870.png"/><Relationship Id="rId7" Type="http://schemas.openxmlformats.org/officeDocument/2006/relationships/image" Target="../media/image307.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311.png"/><Relationship Id="rId5" Type="http://schemas.openxmlformats.org/officeDocument/2006/relationships/image" Target="../media/image2890.png"/><Relationship Id="rId10" Type="http://schemas.openxmlformats.org/officeDocument/2006/relationships/image" Target="../media/image310.png"/><Relationship Id="rId4" Type="http://schemas.openxmlformats.org/officeDocument/2006/relationships/image" Target="../media/image2880.png"/><Relationship Id="rId9" Type="http://schemas.openxmlformats.org/officeDocument/2006/relationships/image" Target="../media/image309.png"/></Relationships>
</file>

<file path=ppt/slides/_rels/slide37.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2990.png"/><Relationship Id="rId7" Type="http://schemas.openxmlformats.org/officeDocument/2006/relationships/image" Target="../media/image314.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313.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316.png"/></Relationships>
</file>

<file path=ppt/slides/_rels/slide38.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790.png"/><Relationship Id="rId2" Type="http://schemas.openxmlformats.org/officeDocument/2006/relationships/image" Target="../media/image317.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319.png"/></Relationships>
</file>

<file path=ppt/slides/_rels/slide3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30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321.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320.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42.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png"/><Relationship Id="rId18" Type="http://schemas.openxmlformats.org/officeDocument/2006/relationships/image" Target="../media/image85.png"/><Relationship Id="rId26" Type="http://schemas.openxmlformats.org/officeDocument/2006/relationships/image" Target="../media/image334.png"/><Relationship Id="rId3" Type="http://schemas.openxmlformats.org/officeDocument/2006/relationships/image" Target="../media/image3190.png"/><Relationship Id="rId21" Type="http://schemas.openxmlformats.org/officeDocument/2006/relationships/image" Target="../media/image330.png"/><Relationship Id="rId7" Type="http://schemas.openxmlformats.org/officeDocument/2006/relationships/image" Target="../media/image323.png"/><Relationship Id="rId12" Type="http://schemas.openxmlformats.org/officeDocument/2006/relationships/image" Target="../media/image325.png"/><Relationship Id="rId17" Type="http://schemas.openxmlformats.org/officeDocument/2006/relationships/image" Target="../media/image328.png"/><Relationship Id="rId25" Type="http://schemas.openxmlformats.org/officeDocument/2006/relationships/image" Target="../media/image333.png"/><Relationship Id="rId2" Type="http://schemas.openxmlformats.org/officeDocument/2006/relationships/image" Target="../media/image78.png"/><Relationship Id="rId16" Type="http://schemas.openxmlformats.org/officeDocument/2006/relationships/image" Target="../media/image327.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png"/><Relationship Id="rId11" Type="http://schemas.openxmlformats.org/officeDocument/2006/relationships/image" Target="../media/image240.png"/><Relationship Id="rId24" Type="http://schemas.openxmlformats.org/officeDocument/2006/relationships/image" Target="../media/image3320.png"/><Relationship Id="rId5" Type="http://schemas.openxmlformats.org/officeDocument/2006/relationships/image" Target="../media/image291.png"/><Relationship Id="rId15" Type="http://schemas.openxmlformats.org/officeDocument/2006/relationships/image" Target="../media/image242.png"/><Relationship Id="rId23" Type="http://schemas.openxmlformats.org/officeDocument/2006/relationships/image" Target="../media/image332.png"/><Relationship Id="rId10" Type="http://schemas.openxmlformats.org/officeDocument/2006/relationships/image" Target="../media/image239.png"/><Relationship Id="rId19" Type="http://schemas.openxmlformats.org/officeDocument/2006/relationships/image" Target="../media/image329.png"/><Relationship Id="rId4" Type="http://schemas.openxmlformats.org/officeDocument/2006/relationships/image" Target="../media/image3210.png"/><Relationship Id="rId9" Type="http://schemas.openxmlformats.org/officeDocument/2006/relationships/image" Target="../media/image324.png"/><Relationship Id="rId14" Type="http://schemas.openxmlformats.org/officeDocument/2006/relationships/image" Target="../media/image241.png"/><Relationship Id="rId22" Type="http://schemas.openxmlformats.org/officeDocument/2006/relationships/image" Target="../media/image331.png"/><Relationship Id="rId27" Type="http://schemas.openxmlformats.org/officeDocument/2006/relationships/image" Target="../media/image3180.png"/></Relationships>
</file>

<file path=ppt/slides/_rels/slide43.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01.png"/><Relationship Id="rId1" Type="http://schemas.openxmlformats.org/officeDocument/2006/relationships/slideLayout" Target="../slideLayouts/slideLayout12.xml"/><Relationship Id="rId6" Type="http://schemas.openxmlformats.org/officeDocument/2006/relationships/image" Target="../media/image337.png"/><Relationship Id="rId5" Type="http://schemas.openxmlformats.org/officeDocument/2006/relationships/image" Target="../media/image332.png"/><Relationship Id="rId4" Type="http://schemas.openxmlformats.org/officeDocument/2006/relationships/image" Target="../media/image336.png"/></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png"/><Relationship Id="rId7" Type="http://schemas.openxmlformats.org/officeDocument/2006/relationships/image" Target="../media/image341.png"/><Relationship Id="rId2" Type="http://schemas.openxmlformats.org/officeDocument/2006/relationships/image" Target="../media/image338.png"/><Relationship Id="rId1" Type="http://schemas.openxmlformats.org/officeDocument/2006/relationships/slideLayout" Target="../slideLayouts/slideLayout12.xml"/><Relationship Id="rId6" Type="http://schemas.openxmlformats.org/officeDocument/2006/relationships/image" Target="../media/image340.png"/><Relationship Id="rId11" Type="http://schemas.openxmlformats.org/officeDocument/2006/relationships/image" Target="../media/image343.png"/><Relationship Id="rId5" Type="http://schemas.openxmlformats.org/officeDocument/2006/relationships/image" Target="../media/image10.png"/><Relationship Id="rId10" Type="http://schemas.openxmlformats.org/officeDocument/2006/relationships/image" Target="../media/image342.png"/><Relationship Id="rId4" Type="http://schemas.openxmlformats.org/officeDocument/2006/relationships/image" Target="../media/image9.png"/><Relationship Id="rId9"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346.png"/><Relationship Id="rId3" Type="http://schemas.openxmlformats.org/officeDocument/2006/relationships/image" Target="../media/image344.png"/><Relationship Id="rId7" Type="http://schemas.openxmlformats.org/officeDocument/2006/relationships/image" Target="../media/image345.png"/><Relationship Id="rId2" Type="http://schemas.openxmlformats.org/officeDocument/2006/relationships/image" Target="../media/image338.png"/><Relationship Id="rId1" Type="http://schemas.openxmlformats.org/officeDocument/2006/relationships/slideLayout" Target="../slideLayouts/slideLayout12.xml"/><Relationship Id="rId6" Type="http://schemas.openxmlformats.org/officeDocument/2006/relationships/image" Target="../media/image343.png"/><Relationship Id="rId11" Type="http://schemas.openxmlformats.org/officeDocument/2006/relationships/image" Target="../media/image347.png"/><Relationship Id="rId5" Type="http://schemas.openxmlformats.org/officeDocument/2006/relationships/image" Target="../media/image261.png"/><Relationship Id="rId10" Type="http://schemas.openxmlformats.org/officeDocument/2006/relationships/image" Target="../media/image290.png"/><Relationship Id="rId4" Type="http://schemas.openxmlformats.org/officeDocument/2006/relationships/image" Target="../media/image260.png"/><Relationship Id="rId9" Type="http://schemas.openxmlformats.org/officeDocument/2006/relationships/image" Target="../media/image287.png"/></Relationships>
</file>

<file path=ppt/slides/_rels/slide4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png"/><Relationship Id="rId3" Type="http://schemas.openxmlformats.org/officeDocument/2006/relationships/image" Target="../media/image348.png"/><Relationship Id="rId7" Type="http://schemas.openxmlformats.org/officeDocument/2006/relationships/image" Target="../media/image291.png"/><Relationship Id="rId12" Type="http://schemas.openxmlformats.org/officeDocument/2006/relationships/image" Target="../media/image353.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png"/><Relationship Id="rId11" Type="http://schemas.openxmlformats.org/officeDocument/2006/relationships/image" Target="../media/image352.png"/><Relationship Id="rId5" Type="http://schemas.openxmlformats.org/officeDocument/2006/relationships/image" Target="../media/image349.png"/><Relationship Id="rId15" Type="http://schemas.openxmlformats.org/officeDocument/2006/relationships/image" Target="../media/image356.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png"/><Relationship Id="rId14" Type="http://schemas.openxmlformats.org/officeDocument/2006/relationships/image" Target="../media/image355.png"/></Relationships>
</file>

<file path=ppt/slides/_rels/slide47.xml.rels><?xml version="1.0" encoding="UTF-8" standalone="yes"?>
<Relationships xmlns="http://schemas.openxmlformats.org/package/2006/relationships"><Relationship Id="rId3" Type="http://schemas.openxmlformats.org/officeDocument/2006/relationships/image" Target="../media/image301.png"/><Relationship Id="rId7" Type="http://schemas.openxmlformats.org/officeDocument/2006/relationships/image" Target="../media/image360.png"/><Relationship Id="rId2" Type="http://schemas.openxmlformats.org/officeDocument/2006/relationships/image" Target="../media/image298.png"/><Relationship Id="rId1" Type="http://schemas.openxmlformats.org/officeDocument/2006/relationships/slideLayout" Target="../slideLayouts/slideLayout12.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4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png"/><Relationship Id="rId3" Type="http://schemas.openxmlformats.org/officeDocument/2006/relationships/image" Target="../media/image382.png"/><Relationship Id="rId7" Type="http://schemas.openxmlformats.org/officeDocument/2006/relationships/image" Target="../media/image385.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png"/><Relationship Id="rId5" Type="http://schemas.openxmlformats.org/officeDocument/2006/relationships/image" Target="../media/image383.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png"/></Relationships>
</file>

<file path=ppt/slides/_rels/slide49.xml.rels><?xml version="1.0" encoding="UTF-8" standalone="yes"?>
<Relationships xmlns="http://schemas.openxmlformats.org/package/2006/relationships"><Relationship Id="rId8" Type="http://schemas.openxmlformats.org/officeDocument/2006/relationships/image" Target="../media/image365.png"/><Relationship Id="rId13" Type="http://schemas.openxmlformats.org/officeDocument/2006/relationships/image" Target="../media/image165.png"/><Relationship Id="rId18" Type="http://schemas.openxmlformats.org/officeDocument/2006/relationships/image" Target="../media/image371.png"/><Relationship Id="rId3" Type="http://schemas.openxmlformats.org/officeDocument/2006/relationships/image" Target="../media/image332.png"/><Relationship Id="rId21" Type="http://schemas.openxmlformats.org/officeDocument/2006/relationships/image" Target="../media/image166.png"/><Relationship Id="rId7" Type="http://schemas.openxmlformats.org/officeDocument/2006/relationships/image" Target="../media/image364.png"/><Relationship Id="rId12" Type="http://schemas.openxmlformats.org/officeDocument/2006/relationships/image" Target="../media/image368.png"/><Relationship Id="rId17" Type="http://schemas.openxmlformats.org/officeDocument/2006/relationships/image" Target="../media/image155.png"/><Relationship Id="rId2" Type="http://schemas.openxmlformats.org/officeDocument/2006/relationships/image" Target="../media/image323.png"/><Relationship Id="rId16" Type="http://schemas.openxmlformats.org/officeDocument/2006/relationships/image" Target="../media/image370.png"/><Relationship Id="rId20" Type="http://schemas.openxmlformats.org/officeDocument/2006/relationships/image" Target="../media/image372.png"/><Relationship Id="rId1" Type="http://schemas.openxmlformats.org/officeDocument/2006/relationships/slideLayout" Target="../slideLayouts/slideLayout12.xml"/><Relationship Id="rId6" Type="http://schemas.openxmlformats.org/officeDocument/2006/relationships/image" Target="../media/image363.png"/><Relationship Id="rId11" Type="http://schemas.openxmlformats.org/officeDocument/2006/relationships/image" Target="../media/image160.png"/><Relationship Id="rId5" Type="http://schemas.openxmlformats.org/officeDocument/2006/relationships/image" Target="../media/image362.png"/><Relationship Id="rId15" Type="http://schemas.openxmlformats.org/officeDocument/2006/relationships/image" Target="../media/image153.png"/><Relationship Id="rId10" Type="http://schemas.openxmlformats.org/officeDocument/2006/relationships/image" Target="../media/image367.png"/><Relationship Id="rId19" Type="http://schemas.openxmlformats.org/officeDocument/2006/relationships/image" Target="../media/image161.png"/><Relationship Id="rId4" Type="http://schemas.openxmlformats.org/officeDocument/2006/relationships/image" Target="../media/image361.png"/><Relationship Id="rId9" Type="http://schemas.openxmlformats.org/officeDocument/2006/relationships/image" Target="../media/image366.png"/><Relationship Id="rId14" Type="http://schemas.openxmlformats.org/officeDocument/2006/relationships/image" Target="../media/image36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406.png"/><Relationship Id="rId3" Type="http://schemas.openxmlformats.org/officeDocument/2006/relationships/image" Target="../media/image400.png"/><Relationship Id="rId7" Type="http://schemas.openxmlformats.org/officeDocument/2006/relationships/image" Target="../media/image402.png"/><Relationship Id="rId12" Type="http://schemas.openxmlformats.org/officeDocument/2006/relationships/image" Target="../media/image195.png"/><Relationship Id="rId2" Type="http://schemas.openxmlformats.org/officeDocument/2006/relationships/image" Target="../media/image373.png"/><Relationship Id="rId1" Type="http://schemas.openxmlformats.org/officeDocument/2006/relationships/slideLayout" Target="../slideLayouts/slideLayout12.xml"/><Relationship Id="rId6" Type="http://schemas.openxmlformats.org/officeDocument/2006/relationships/image" Target="../media/image375.png"/><Relationship Id="rId11" Type="http://schemas.openxmlformats.org/officeDocument/2006/relationships/image" Target="../media/image404.png"/><Relationship Id="rId5" Type="http://schemas.openxmlformats.org/officeDocument/2006/relationships/image" Target="../media/image401.png"/><Relationship Id="rId10" Type="http://schemas.openxmlformats.org/officeDocument/2006/relationships/image" Target="../media/image377.png"/><Relationship Id="rId4" Type="http://schemas.openxmlformats.org/officeDocument/2006/relationships/image" Target="../media/image374.png"/><Relationship Id="rId9" Type="http://schemas.openxmlformats.org/officeDocument/2006/relationships/image" Target="../media/image403.png"/></Relationships>
</file>

<file path=ppt/slides/_rels/slide51.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323.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366.png"/><Relationship Id="rId2" Type="http://schemas.openxmlformats.org/officeDocument/2006/relationships/image" Target="../media/image77.png"/><Relationship Id="rId16" Type="http://schemas.openxmlformats.org/officeDocument/2006/relationships/image" Target="../media/image320.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361.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376.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332.png"/><Relationship Id="rId27" Type="http://schemas.openxmlformats.org/officeDocument/2006/relationships/image" Target="../media/image375.png"/><Relationship Id="rId30" Type="http://schemas.openxmlformats.org/officeDocument/2006/relationships/image" Target="../media/image4060.png"/></Relationships>
</file>

<file path=ppt/slides/_rels/slide52.xml.rels><?xml version="1.0" encoding="UTF-8" standalone="yes"?>
<Relationships xmlns="http://schemas.openxmlformats.org/package/2006/relationships"><Relationship Id="rId13" Type="http://schemas.openxmlformats.org/officeDocument/2006/relationships/image" Target="../media/image323.png"/><Relationship Id="rId18" Type="http://schemas.openxmlformats.org/officeDocument/2006/relationships/image" Target="../media/image166.png"/><Relationship Id="rId26" Type="http://schemas.openxmlformats.org/officeDocument/2006/relationships/image" Target="../media/image389.png"/><Relationship Id="rId3" Type="http://schemas.openxmlformats.org/officeDocument/2006/relationships/image" Target="../media/image78.png"/><Relationship Id="rId21" Type="http://schemas.openxmlformats.org/officeDocument/2006/relationships/image" Target="../media/image379.png"/><Relationship Id="rId34" Type="http://schemas.openxmlformats.org/officeDocument/2006/relationships/image" Target="../media/image398.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png"/><Relationship Id="rId33" Type="http://schemas.openxmlformats.org/officeDocument/2006/relationships/image" Target="../media/image397.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png"/><Relationship Id="rId29" Type="http://schemas.openxmlformats.org/officeDocument/2006/relationships/image" Target="../media/image393.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png"/><Relationship Id="rId32" Type="http://schemas.openxmlformats.org/officeDocument/2006/relationships/image" Target="../media/image396.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png"/><Relationship Id="rId28" Type="http://schemas.openxmlformats.org/officeDocument/2006/relationships/image" Target="../media/image392.png"/><Relationship Id="rId36" Type="http://schemas.openxmlformats.org/officeDocument/2006/relationships/image" Target="../media/image405.png"/><Relationship Id="rId10" Type="http://schemas.openxmlformats.org/officeDocument/2006/relationships/image" Target="../media/image94.png"/><Relationship Id="rId19" Type="http://schemas.openxmlformats.org/officeDocument/2006/relationships/image" Target="../media/image361.png"/><Relationship Id="rId31" Type="http://schemas.openxmlformats.org/officeDocument/2006/relationships/image" Target="../media/image395.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332.png"/><Relationship Id="rId22" Type="http://schemas.openxmlformats.org/officeDocument/2006/relationships/image" Target="../media/image380.png"/><Relationship Id="rId27" Type="http://schemas.openxmlformats.org/officeDocument/2006/relationships/image" Target="../media/image391.png"/><Relationship Id="rId30" Type="http://schemas.openxmlformats.org/officeDocument/2006/relationships/image" Target="../media/image394.png"/><Relationship Id="rId35" Type="http://schemas.openxmlformats.org/officeDocument/2006/relationships/image" Target="../media/image399.png"/><Relationship Id="rId8" Type="http://schemas.openxmlformats.org/officeDocument/2006/relationships/image" Target="../media/image98.png"/></Relationships>
</file>

<file path=ppt/slides/_rels/slide53.xml.rels><?xml version="1.0" encoding="UTF-8" standalone="yes"?>
<Relationships xmlns="http://schemas.openxmlformats.org/package/2006/relationships"><Relationship Id="rId2" Type="http://schemas.openxmlformats.org/officeDocument/2006/relationships/image" Target="../media/image378.em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79.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2.png"/></Relationships>
</file>

<file path=ppt/slides/_rels/slide61.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4.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3.png"/><Relationship Id="rId4" Type="http://schemas.openxmlformats.org/officeDocument/2006/relationships/image" Target="../media/image409.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3.png"/><Relationship Id="rId5" Type="http://schemas.openxmlformats.org/officeDocument/2006/relationships/image" Target="../media/image409.png"/><Relationship Id="rId4" Type="http://schemas.openxmlformats.org/officeDocument/2006/relationships/image" Target="../media/image414.emf"/></Relationships>
</file>

<file path=ppt/slides/_rels/slide64.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8.png"/><Relationship Id="rId4" Type="http://schemas.openxmlformats.org/officeDocument/2006/relationships/image" Target="../media/image414.emf"/></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6.png"/></Relationships>
</file>

<file path=ppt/slides/_rels/slide67.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8.png"/><Relationship Id="rId4" Type="http://schemas.openxmlformats.org/officeDocument/2006/relationships/image" Target="../media/image411.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27345</TotalTime>
  <Words>3156</Words>
  <Application>Microsoft Macintosh PowerPoint</Application>
  <PresentationFormat>Widescreen</PresentationFormat>
  <Paragraphs>527</Paragraphs>
  <Slides>67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370</cp:revision>
  <cp:lastPrinted>2019-09-26T12:00:53Z</cp:lastPrinted>
  <dcterms:created xsi:type="dcterms:W3CDTF">2019-05-15T07:14:52Z</dcterms:created>
  <dcterms:modified xsi:type="dcterms:W3CDTF">2019-12-06T15:43:14Z</dcterms:modified>
</cp:coreProperties>
</file>